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wav" ContentType="audio/x-wav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0B972-1CDA-4D4E-98C1-78D3EC9BA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34962C-2EB9-492C-81B4-7F759CC38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7C190-6533-47EB-BCEE-62B58BA0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4F28D9-DD99-49B3-BAD6-C0DCBBF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11BB-A9F9-41F6-A4F7-36AA5242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69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024AC-CB87-4B0A-A9A0-DED89344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DC454E-4B03-483C-8C2B-D2EF30EFC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D87B70-6ED6-44E6-9C6D-0DB75D0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54EAD6-4B47-4E42-82ED-D14FA60C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CD7BF8-7520-4EAE-9650-C5A1AF9E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F2419D6-3AA4-45CA-A73C-1CFCED8B1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645C7-6193-4379-8269-779FA6C6D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7C25F7-3151-4094-8655-0519AF94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3E298-D8B2-4DE1-AD36-78FE90DF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A9D3AB-036E-42C8-AE14-34B55791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43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7B94-D199-48BD-86E9-3B52FB7B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3C117D-3CB0-4AA5-8039-AC6E2EDA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5A9DBF-E606-4A4B-8898-B48F0879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4CEB77-5299-4A63-A730-BFEF4D60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8460-661F-44A8-8589-33317A6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6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641D1-587E-4A38-B169-895FE638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4459E0-5934-4CB7-8F53-DA2AF6B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4610A1-E5A9-4026-B007-EB2E293B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9F17B7-163E-41BA-BDBC-524A36DB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6E8109-F400-42EC-A1C8-B5C51842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2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59DA2-908E-41CD-86FC-80CB8BBF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BD8E-3F38-45D7-8A5A-2661BEACD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B39D1C-C3E4-426A-ADB0-1279F2BBE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A1F4ED-DAAA-4D02-995A-DD42BD72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8B78C9-2033-44ED-A049-96D8D0C3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FDE7F-FA49-404F-8CF0-9D8B76BF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89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5EED3-768D-4539-917B-355B565B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7EDD41-8B8E-45B4-8662-F4E44A0C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DDAD06-550C-4CC6-AC7F-45BE31832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2554FF-A2BC-4F1C-9F24-67935472F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16CB80-1DBE-4E08-8514-09FC763D9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E6ADCD-4EA0-4274-93DA-3A3E3037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DC9218-9573-4C5F-AE79-9D6D0FB6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7ADD1B-3F84-4F36-8590-0A7D8A9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73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EE165-EC4D-40D6-ACAA-C255F618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6A02D1-CAB9-4FF1-A012-E7A7B116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54E3B8-8455-4DC2-91AF-C84524C4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741998-FDF3-447D-A74F-A543EAD5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26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68E363-D306-4574-915D-0DD40D7A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7834D0-4F3D-4905-BDDA-929EDD13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BA952D-BC1F-4D39-9A7C-77B8C962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84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1B82F-0262-454A-A58D-7671792C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EAAD92-AAA3-4507-9FAD-613B16D21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123793-6650-49DF-A057-170A4B50D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3AA012-7A6D-4F79-AF83-23FE31C1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9ED4A8-5C9A-4D5B-A24B-455B1F58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02524E-5C59-4B18-94DD-6102FD40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7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1D5F-7EF1-4134-B336-B7019200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235449-0323-4BA6-A6EF-C22B2F7F8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86C338-0408-4239-947F-DE949E3B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E36E2D-2C3E-4616-AD10-E7264B90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E94CFA-3E29-41A1-A5B5-F1A56EFC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1AAA0-E124-4AE5-81DD-685FA1AD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48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01C22-8E50-40A1-B457-F95F0C5D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76A916-E5D5-4AF6-A0B8-FCEDDB35C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CE35EC-9E6B-4AD4-B48B-5BAEF232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89AB1-B243-4B08-88C2-7DD7B8535919}" type="datetimeFigureOut">
              <a:rPr lang="ru-RU" smtClean="0"/>
              <a:t>13.11.2022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0FC438-EC96-47D8-BD1C-E11B54AE6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443D27-88CD-4137-94DF-833C12244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1488-0400-480A-8A21-51B1C1F9F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43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audio" Target="../media/audio2.wav"/><Relationship Id="rId7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2.wav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4.wav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C3FDB-BFE7-4552-85DD-0F402E1F2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03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Futbol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397252-5358-4018-95E2-36D75907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A4D06-AD75-4DE1-954E-73CD38F2B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5" y="-93811"/>
            <a:ext cx="2554688" cy="2140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DDC924-ED73-4371-8067-4EC25060C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23" y="0"/>
            <a:ext cx="2554688" cy="2140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EB15E7-8B29-4F4E-AB65-EB041435B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83" y="2654832"/>
            <a:ext cx="6599583" cy="37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07091-6EB5-495B-B955-14781A06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Jahon</a:t>
            </a:r>
            <a:r>
              <a:rPr lang="en-US" dirty="0"/>
              <a:t> </a:t>
            </a:r>
            <a:r>
              <a:rPr lang="en-US" dirty="0" err="1"/>
              <a:t>Cheempionati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828534-C0B2-4030-8260-35FC5993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70596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5225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14:glitter pattern="hexagon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1AE76-2728-48EA-8C6D-39D61C7E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Chempionlar</a:t>
            </a:r>
            <a:r>
              <a:rPr lang="en-US" dirty="0"/>
              <a:t> </a:t>
            </a:r>
            <a:r>
              <a:rPr lang="en-US" dirty="0" err="1"/>
              <a:t>ligasi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3924FC-1282-4F27-9315-CB9D7CB7E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825625"/>
            <a:ext cx="3481070" cy="4351338"/>
          </a:xfrm>
        </p:spPr>
      </p:pic>
    </p:spTree>
    <p:extLst>
      <p:ext uri="{BB962C8B-B14F-4D97-AF65-F5344CB8AC3E}">
        <p14:creationId xmlns:p14="http://schemas.microsoft.com/office/powerpoint/2010/main" val="2019489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3000">
        <p15:prstTrans prst="airplan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78187-C1BD-4D5B-8CA3-5EFBD4CA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Yevropa</a:t>
            </a:r>
            <a:r>
              <a:rPr lang="en-US" dirty="0"/>
              <a:t> </a:t>
            </a:r>
            <a:r>
              <a:rPr lang="en-US" dirty="0" err="1"/>
              <a:t>ligasi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CE62BE6-ED60-447E-802B-C468FF13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70" y="1690688"/>
            <a:ext cx="5123821" cy="4802187"/>
          </a:xfrm>
        </p:spPr>
      </p:pic>
    </p:spTree>
    <p:extLst>
      <p:ext uri="{BB962C8B-B14F-4D97-AF65-F5344CB8AC3E}">
        <p14:creationId xmlns:p14="http://schemas.microsoft.com/office/powerpoint/2010/main" val="899510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3000">
        <p15:prstTrans prst="origami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EE412-6B7C-4215-9DDC-34F91280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FIFA 22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119DF0-6CEE-4912-9977-F9FCDF067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954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:wheel spokes="1"/>
      </p:transition>
    </mc:Choice>
    <mc:Fallback>
      <p:transition spd="slow" advTm="30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3DA7E-02F1-4145-8D17-9D785D6F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FC Barcelona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C0591D-0F35-4FAF-BD8A-DA23F69C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08745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06D08-E4B3-45A6-918A-CBBCC103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 Madrid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91F329-2533-4BC3-9A1E-0A318AD1D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690688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08192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Futbol</vt:lpstr>
      <vt:lpstr>Jahon Cheempionati</vt:lpstr>
      <vt:lpstr>Chempionlar ligasi</vt:lpstr>
      <vt:lpstr>Yevropa ligasi</vt:lpstr>
      <vt:lpstr>FIFA 22</vt:lpstr>
      <vt:lpstr> FC Barcelona </vt:lpstr>
      <vt:lpstr>Real Madrid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Futbol</dc:title>
  <dc:creator>User</dc:creator>
  <cp:lastModifiedBy>User</cp:lastModifiedBy>
  <cp:revision>1</cp:revision>
  <dcterms:created xsi:type="dcterms:W3CDTF">2022-11-13T07:20:09Z</dcterms:created>
  <dcterms:modified xsi:type="dcterms:W3CDTF">2022-11-13T07:55:19Z</dcterms:modified>
</cp:coreProperties>
</file>